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543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34709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Hafta 5: Doğal Dil İşleme (NLP) ve Yapay Zeka</a:t>
            </a:r>
            <a:endParaRPr lang="en-US" sz="5249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63427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Tanım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3" y="566189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Dil modelleri, dilin öğeleri ve kuralları hakkında sistemli bir takım yapısıdır. Dilin nasıl oluştuğunu ve işlediğini anlamak için bu modelleri kullanırız.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3067883"/>
            <a:ext cx="50588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Aralıklı Dil Modelleri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Aralıklı dil modelleri, dilin yapısal öğelerine odaklanır ve kelimelerin birbirleriyle olan ilişkilerini inceler. Böylece metinlerin anlamını anlamaya yardımcı olurlar.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3"/>
          <p:cNvSpPr/>
          <p:nvPr/>
        </p:nvSpPr>
        <p:spPr>
          <a:xfrm>
            <a:off x="2037993" y="3245525"/>
            <a:ext cx="625375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Dönüşümlü Dil Modelleri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27315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Dönüşümlü dil modelleri, bir metindeki kelimelerin sırasını dikkate alarak dilin yapısını analiz eder. Bu modeller, metinlerin düzgün bir şekilde anlamlandırılmasında kullanılır.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3"/>
          <p:cNvSpPr/>
          <p:nvPr/>
        </p:nvSpPr>
        <p:spPr>
          <a:xfrm>
            <a:off x="2037993" y="3245525"/>
            <a:ext cx="45740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Sıralı Dil Modelleri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27315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Sıralı dil modelleri, bir metindeki kelimelerin ve cümlelerin sırasını ve düzenini inceler. Bu modeller, metinlerin anlamını daha iyi anlamamıza yardımcı olurlar.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067883"/>
            <a:ext cx="60403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Dil Modeli Uygulamaları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Dil modelleri, dilin anlaşılması, çevirisi ve sentezi gibi birçok uygulamada kullanılır. Sesli asistanlar, metin analizi ve otomatik metin oluşturma gibi alanlarda büyük bir etkiye sahiptirler.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2037993" y="3190042"/>
            <a:ext cx="758630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Doğal Dil İşleme Uygulamaları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Doğal dil işleme, dil modellerinin kullanıldığı bir alt alanıdır. Bu alanda dilin anlaşılması ve işlenmesiyle ilgilenilir.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2037993" y="3190042"/>
            <a:ext cx="59413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Gelecekte Dil Modelleri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Gelecekte dil modelleri, daha karmaşık ve doğal insan dili anlama yeteneklerine sahip olacak. Makine çevirisi, metin analizi ve diğer uygulamalarda daha fazla uyum sağlayacaklar.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434709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Chatbotlar ve Konuşma Tanıma</a:t>
            </a:r>
            <a:endParaRPr lang="en-US" sz="5249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584615"/>
            <a:ext cx="82831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Chatbotların Çalışma Prensipleri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4612243"/>
            <a:ext cx="3370064" cy="2810113"/>
          </a:xfrm>
          <a:prstGeom prst="roundRect">
            <a:avLst>
              <a:gd name="adj" fmla="val 3558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7" name="Text 4"/>
          <p:cNvSpPr/>
          <p:nvPr/>
        </p:nvSpPr>
        <p:spPr>
          <a:xfrm>
            <a:off x="2273975" y="4848225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Doğal Dil İşleme ve Akıllı Algoritma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273975" y="5764768"/>
            <a:ext cx="28981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Chatbotlar, doğal dil işleme ve akıllı algoritmaları kullanarak insanlarla etkileşim kurar.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630228" y="4612243"/>
            <a:ext cx="3370064" cy="2810113"/>
          </a:xfrm>
          <a:prstGeom prst="roundRect">
            <a:avLst>
              <a:gd name="adj" fmla="val 3558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0" name="Text 7"/>
          <p:cNvSpPr/>
          <p:nvPr/>
        </p:nvSpPr>
        <p:spPr>
          <a:xfrm>
            <a:off x="5866209" y="4848225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Konuşma Tanıma Teknolojisi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866209" y="5764768"/>
            <a:ext cx="28981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Chatbotlar, konuşma tanıma teknolojisi kullanarak kullanıcının söylediği kelimeleri anlar ve yanıt verir.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222462" y="4612243"/>
            <a:ext cx="3370064" cy="2810113"/>
          </a:xfrm>
          <a:prstGeom prst="roundRect">
            <a:avLst>
              <a:gd name="adj" fmla="val 3558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3" name="Text 10"/>
          <p:cNvSpPr/>
          <p:nvPr/>
        </p:nvSpPr>
        <p:spPr>
          <a:xfrm>
            <a:off x="9458444" y="4848225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Chatbotların İşlevleri ve Kullanım Alanları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9458444" y="5764768"/>
            <a:ext cx="2898100" cy="16575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Chatbotlar, müşteri hizmetleri, satış, rezervasyon ve daha fazlası gibi birçok farklı işlev için kullanılabilir.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712589"/>
            <a:ext cx="66014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 Geliştirme Süreci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801910" y="1740218"/>
            <a:ext cx="44410" cy="5776793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" name="Shape 4"/>
          <p:cNvSpPr/>
          <p:nvPr/>
        </p:nvSpPr>
        <p:spPr>
          <a:xfrm>
            <a:off x="5074027" y="2141518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Shape 5"/>
          <p:cNvSpPr/>
          <p:nvPr/>
        </p:nvSpPr>
        <p:spPr>
          <a:xfrm>
            <a:off x="4574084" y="19138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9" name="Text 6"/>
          <p:cNvSpPr/>
          <p:nvPr/>
        </p:nvSpPr>
        <p:spPr>
          <a:xfrm>
            <a:off x="4745176" y="1955483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1962388"/>
            <a:ext cx="338768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 Toplama ve Etiketleme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253174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 geliştirme süreci, öncelikle veri toplamayı ve bu verileri etiketlemeyi içerir.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141172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Shape 10"/>
          <p:cNvSpPr/>
          <p:nvPr/>
        </p:nvSpPr>
        <p:spPr>
          <a:xfrm>
            <a:off x="4574084" y="39134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4" name="Text 11"/>
          <p:cNvSpPr/>
          <p:nvPr/>
        </p:nvSpPr>
        <p:spPr>
          <a:xfrm>
            <a:off x="4726126" y="3955137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3962043"/>
            <a:ext cx="350960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Eğitimi ve Doğrulama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4531400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 etiketleme aşamasını takiben, chatbot modelini eğitir ve doğrularız.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074027" y="6140827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8" name="Shape 15"/>
          <p:cNvSpPr/>
          <p:nvPr/>
        </p:nvSpPr>
        <p:spPr>
          <a:xfrm>
            <a:off x="4574084" y="59131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9" name="Text 16"/>
          <p:cNvSpPr/>
          <p:nvPr/>
        </p:nvSpPr>
        <p:spPr>
          <a:xfrm>
            <a:off x="4722316" y="5954792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6046113" y="5961698"/>
            <a:ext cx="34395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 Testi ve İyileştirme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6046113" y="65310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Modelin doğruluğunu ve performansını test ederiz ve gerektiğinde iyileştirmeler yaparız.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2037993" y="319004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NLP Nedir?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Doğal Dil İşleme (NLP), bilgisayarların insan diliyle iletişim kurmasını ve anlamasını sağlayan bir yapay zeka dalıdır. Metin analizi, dil modelleme ve konuşma tanıma gibi teknikler kullanır.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2037993" y="1162526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Chatbotların Avantajları ve Potansiyel Dezavantajları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995612"/>
            <a:ext cx="10554414" cy="4071342"/>
          </a:xfrm>
          <a:prstGeom prst="roundRect">
            <a:avLst>
              <a:gd name="adj" fmla="val 2456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6" name="Shape 4"/>
          <p:cNvSpPr/>
          <p:nvPr/>
        </p:nvSpPr>
        <p:spPr>
          <a:xfrm>
            <a:off x="2051804" y="3009424"/>
            <a:ext cx="10526792" cy="13479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" name="Text 5"/>
          <p:cNvSpPr/>
          <p:nvPr/>
        </p:nvSpPr>
        <p:spPr>
          <a:xfrm>
            <a:off x="2273975" y="3150275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Zaman ve Maliyet Tasarrufu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1181" y="3150275"/>
            <a:ext cx="48152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Chatbotlar, insanların daha hızlı bir şekilde sorularını yanıtlar ve birçok insanın aynı anda hizmet almasını sağlar.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2051804" y="4357330"/>
            <a:ext cx="10526792" cy="13479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Text 8"/>
          <p:cNvSpPr/>
          <p:nvPr/>
        </p:nvSpPr>
        <p:spPr>
          <a:xfrm>
            <a:off x="2273975" y="4498181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Müşteri Hizmetlerinde Kullanımı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1181" y="4498181"/>
            <a:ext cx="48152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Chatbotlar, müşteri hizmetleri departmanlarında kullanılarak 7/24 destek sağlar ve müşteri memnuniyetini artırır.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2051804" y="5705237"/>
            <a:ext cx="10526792" cy="13479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Text 11"/>
          <p:cNvSpPr/>
          <p:nvPr/>
        </p:nvSpPr>
        <p:spPr>
          <a:xfrm>
            <a:off x="2273975" y="5846088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Gizlilik ve Güvenlik Sorunları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1181" y="5846088"/>
            <a:ext cx="48152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Chatbotlar, kullanıcı </a:t>
            </a:r>
            <a:r>
              <a:rPr lang="en-US" sz="1750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verilerini</a:t>
            </a: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topladığı</a:t>
            </a:r>
            <a:r>
              <a:rPr lang="tr-TR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için</a:t>
            </a:r>
            <a:r>
              <a:rPr lang="tr-TR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gizlilik</a:t>
            </a: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ve güvenlik konularında dikkatli olunması gereken potansiyel riskler içerir.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2037993" y="1045369"/>
            <a:ext cx="770822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tr-TR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Günümüz ve </a:t>
            </a:r>
            <a:r>
              <a:rPr lang="en-US" sz="4374" b="1" kern="0" spc="-131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Gelecekteki</a:t>
            </a: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Chatbot Trendleri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184083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49865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Sesli Chatbotlar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068014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Chatbotlar, gelecekte daha fazla sesli etkileşime geçebilen ve çeşitli dilleri anlayabilen bir hale gelecektir.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184083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498777"/>
            <a:ext cx="3296007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Duygu Analizi ve Kişiselleştirme Yetenekleri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320666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Chatbotlar, kullanıcının duygusal durumunu analiz edebilir ve kişiselleştirilmiş deneyimler sunabilir.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84083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498777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Endüstriye Özel Chatbotlar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399" y="4981100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Çeşitli endüstriler için özelleştirilmiş chatbotlar geliştirilecek ve belirli ihtiyaçları karşılayacak.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2037993" y="1682234"/>
            <a:ext cx="454925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NLP Uygulamaları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820948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6" name="Text 4"/>
          <p:cNvSpPr/>
          <p:nvPr/>
        </p:nvSpPr>
        <p:spPr>
          <a:xfrm>
            <a:off x="2273975" y="3056930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Karmaşık metinleri özetleyerek anlaşılır hale getirir.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6285" y="2820948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8" name="Text 6"/>
          <p:cNvSpPr/>
          <p:nvPr/>
        </p:nvSpPr>
        <p:spPr>
          <a:xfrm>
            <a:off x="7662267" y="30569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Duygu Analizi</a:t>
            </a:r>
            <a:endParaRPr lang="en-US" sz="2187" dirty="0"/>
          </a:p>
        </p:txBody>
      </p:sp>
      <p:sp>
        <p:nvSpPr>
          <p:cNvPr id="9" name="Text 7"/>
          <p:cNvSpPr/>
          <p:nvPr/>
        </p:nvSpPr>
        <p:spPr>
          <a:xfrm>
            <a:off x="7662267" y="3626287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Metinlerdeki duygusal tonları anlayarak hisse göre sınıflandırır.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2037993" y="4795242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1" name="Text 9"/>
          <p:cNvSpPr/>
          <p:nvPr/>
        </p:nvSpPr>
        <p:spPr>
          <a:xfrm>
            <a:off x="2273975" y="5031224"/>
            <a:ext cx="247828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Metin Sınıflandırma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2273975" y="5600581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Metinleri belirli kategorilere göre sınıflandırır.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6285" y="4795242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4" name="Text 12"/>
          <p:cNvSpPr/>
          <p:nvPr/>
        </p:nvSpPr>
        <p:spPr>
          <a:xfrm>
            <a:off x="7662267" y="5031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Çeviri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7662267" y="5600581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Metinleri otomatik olarak bir dilten başka bir dile çevirir.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2037993" y="1570315"/>
            <a:ext cx="488311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NLP ve Yapay Zeka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709029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0236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Doğal Dil İşleme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592961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Metinlerin anlaşılması ve yorumlanması için kullanılır.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709029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0237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Yapay Zeka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593080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Bilgisayarların insan düşünme yeteneğini taklit etmesini sağlar.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709029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0237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Sinir Ağı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593080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Karmaşık problemlerin çözülmesinde kullanılan yapay sinir ağı yapısıdır.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2037993" y="319004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NLP'nin önemi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Doğal Dil İşleme (NLP), insan dilini anlama ve işleme yeteneğine sahip bilgisayar sistemlerinin geliştirilmesi için önemlidir. Chatbotlar, dil tercümesi ve metin analizi gibi birçok alanda kullanılmaktadır.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712589"/>
            <a:ext cx="60175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NLP ve Veri Madenciliği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144310" y="1740218"/>
            <a:ext cx="44410" cy="5776793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" name="Shape 4"/>
          <p:cNvSpPr/>
          <p:nvPr/>
        </p:nvSpPr>
        <p:spPr>
          <a:xfrm>
            <a:off x="1416427" y="2141518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Shape 5"/>
          <p:cNvSpPr/>
          <p:nvPr/>
        </p:nvSpPr>
        <p:spPr>
          <a:xfrm>
            <a:off x="916484" y="19138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9" name="Text 6"/>
          <p:cNvSpPr/>
          <p:nvPr/>
        </p:nvSpPr>
        <p:spPr>
          <a:xfrm>
            <a:off x="1087576" y="1955483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196238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 Toplama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2531745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Metin verilerini çeşitli kaynaklardan toplama yöntemleri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141172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Shape 10"/>
          <p:cNvSpPr/>
          <p:nvPr/>
        </p:nvSpPr>
        <p:spPr>
          <a:xfrm>
            <a:off x="916484" y="39134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4" name="Text 11"/>
          <p:cNvSpPr/>
          <p:nvPr/>
        </p:nvSpPr>
        <p:spPr>
          <a:xfrm>
            <a:off x="1068526" y="3955137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39620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 Ön İşleme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4531400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Metin verilerinde gürültüyü azaltma ve temizleme teknikleri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6140827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8" name="Shape 15"/>
          <p:cNvSpPr/>
          <p:nvPr/>
        </p:nvSpPr>
        <p:spPr>
          <a:xfrm>
            <a:off x="916484" y="59131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9" name="Text 16"/>
          <p:cNvSpPr/>
          <p:nvPr/>
        </p:nvSpPr>
        <p:spPr>
          <a:xfrm>
            <a:off x="1064716" y="5954792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388513" y="596169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 Analizi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2388513" y="6531054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Metin verilerindeki kalıpları ve eğilimleri analiz etme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3"/>
          <p:cNvSpPr/>
          <p:nvPr/>
        </p:nvSpPr>
        <p:spPr>
          <a:xfrm>
            <a:off x="2037993" y="3245525"/>
            <a:ext cx="466213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Chatbotlar ve NLP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27315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Chatbotlar, NLP tekniklerini kullanarak insanlarla doğal bir şekilde iletişim kurabilen yapay zeka programlarıdır. Müşteri hizmetleri, satış ve bilgi edinme gibi alanlarda kullanılırlar.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43910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NLP'nin Geleceği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26403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7" name="Text 4"/>
          <p:cNvSpPr/>
          <p:nvPr/>
        </p:nvSpPr>
        <p:spPr>
          <a:xfrm>
            <a:off x="1004292" y="2682002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27166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Derin Öğrenme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286006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Derin sinir ağları ile daha karmaşık doğal dil işleme problemlerinin çözülmesi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33199" y="403717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1" name="Text 8"/>
          <p:cNvSpPr/>
          <p:nvPr/>
        </p:nvSpPr>
        <p:spPr>
          <a:xfrm>
            <a:off x="985242" y="4078843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555313" y="411349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Çoklu Dil Desteği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555313" y="4682847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Birçok farklı dilde yapılan metinlerin anlaşılması ve işlenmesi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43401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5" name="Text 12"/>
          <p:cNvSpPr/>
          <p:nvPr/>
        </p:nvSpPr>
        <p:spPr>
          <a:xfrm>
            <a:off x="981432" y="5475684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51033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Bilinçli Makine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6079688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Bilgisayarların dil anlamını ve bağlamı daha iyi anlamalarını sağlayacak yeni tekniklerin geliştirilmesi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256949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Dil Modelleri ve Uygulamaları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25660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Dil modelleri, insan dilinin yapısını ve işleyişini anlamamıza yardımcı olan analitik </a:t>
            </a:r>
            <a:r>
              <a:rPr lang="en-US" sz="1750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araçlardır</a:t>
            </a: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728</Words>
  <Application>Microsoft Office PowerPoint</Application>
  <PresentationFormat>Özel</PresentationFormat>
  <Paragraphs>111</Paragraphs>
  <Slides>21</Slides>
  <Notes>21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25" baseType="lpstr">
      <vt:lpstr>Arial</vt:lpstr>
      <vt:lpstr>Calibri</vt:lpstr>
      <vt:lpstr>Inter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burak aggul</cp:lastModifiedBy>
  <cp:revision>8</cp:revision>
  <dcterms:created xsi:type="dcterms:W3CDTF">2023-11-05T20:41:46Z</dcterms:created>
  <dcterms:modified xsi:type="dcterms:W3CDTF">2023-11-06T07:54:21Z</dcterms:modified>
</cp:coreProperties>
</file>